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2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SITIO DEL RIO BLVD
Intersection ID: 5146502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SITIO DEL RIO BLVD
Intersection ID: 5146502
Cardinal Direction: 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28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SITIO DEL RIO BLVD
Intersection ID: 5146502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928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FM 2222 RD / SITIO DEL RIO BLVD
Intersection ID: 5146502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